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9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6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2.xml" ContentType="application/vnd.openxmlformats-officedocument.presentationml.notesSlide+xml"/>
  <Override PartName="/ppt/tags/tag154.xml" ContentType="application/vnd.openxmlformats-officedocument.presentationml.tags+xml"/>
  <Override PartName="/ppt/notesSlides/notesSlide73.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7.xml" ContentType="application/vnd.openxmlformats-officedocument.presentationml.notesSlide+xml"/>
  <Override PartName="/ppt/tags/tag169.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8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0"/>
  </p:notesMasterIdLst>
  <p:handoutMasterIdLst>
    <p:handoutMasterId r:id="rId121"/>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99" r:id="rId31"/>
    <p:sldId id="472" r:id="rId32"/>
    <p:sldId id="260" r:id="rId33"/>
    <p:sldId id="290" r:id="rId34"/>
    <p:sldId id="498" r:id="rId35"/>
    <p:sldId id="291" r:id="rId36"/>
    <p:sldId id="292" r:id="rId37"/>
    <p:sldId id="293" r:id="rId38"/>
    <p:sldId id="463" r:id="rId39"/>
    <p:sldId id="313" r:id="rId40"/>
    <p:sldId id="375" r:id="rId41"/>
    <p:sldId id="452" r:id="rId42"/>
    <p:sldId id="488" r:id="rId43"/>
    <p:sldId id="267" r:id="rId44"/>
    <p:sldId id="289" r:id="rId45"/>
    <p:sldId id="307" r:id="rId46"/>
    <p:sldId id="265" r:id="rId47"/>
    <p:sldId id="266" r:id="rId48"/>
    <p:sldId id="268" r:id="rId49"/>
    <p:sldId id="295" r:id="rId50"/>
    <p:sldId id="300" r:id="rId51"/>
    <p:sldId id="311" r:id="rId52"/>
    <p:sldId id="489" r:id="rId53"/>
    <p:sldId id="294" r:id="rId54"/>
    <p:sldId id="330" r:id="rId55"/>
    <p:sldId id="490" r:id="rId56"/>
    <p:sldId id="439" r:id="rId57"/>
    <p:sldId id="314" r:id="rId58"/>
    <p:sldId id="366" r:id="rId59"/>
    <p:sldId id="379" r:id="rId60"/>
    <p:sldId id="370" r:id="rId61"/>
    <p:sldId id="381" r:id="rId62"/>
    <p:sldId id="336" r:id="rId63"/>
    <p:sldId id="491" r:id="rId64"/>
    <p:sldId id="335" r:id="rId65"/>
    <p:sldId id="373" r:id="rId66"/>
    <p:sldId id="449" r:id="rId67"/>
    <p:sldId id="346" r:id="rId68"/>
    <p:sldId id="492" r:id="rId69"/>
    <p:sldId id="328" r:id="rId70"/>
    <p:sldId id="408" r:id="rId71"/>
    <p:sldId id="435" r:id="rId72"/>
    <p:sldId id="436" r:id="rId73"/>
    <p:sldId id="437" r:id="rId74"/>
    <p:sldId id="438" r:id="rId75"/>
    <p:sldId id="464" r:id="rId76"/>
    <p:sldId id="465" r:id="rId77"/>
    <p:sldId id="466" r:id="rId78"/>
    <p:sldId id="467" r:id="rId79"/>
    <p:sldId id="447" r:id="rId80"/>
    <p:sldId id="412" r:id="rId81"/>
    <p:sldId id="476" r:id="rId82"/>
    <p:sldId id="477" r:id="rId83"/>
    <p:sldId id="478" r:id="rId84"/>
    <p:sldId id="479" r:id="rId85"/>
    <p:sldId id="392" r:id="rId86"/>
    <p:sldId id="441" r:id="rId87"/>
    <p:sldId id="413" r:id="rId88"/>
    <p:sldId id="432" r:id="rId89"/>
    <p:sldId id="433" r:id="rId90"/>
    <p:sldId id="442" r:id="rId91"/>
    <p:sldId id="352" r:id="rId92"/>
    <p:sldId id="399" r:id="rId93"/>
    <p:sldId id="391" r:id="rId94"/>
    <p:sldId id="319" r:id="rId95"/>
    <p:sldId id="493" r:id="rId96"/>
    <p:sldId id="359" r:id="rId97"/>
    <p:sldId id="383" r:id="rId98"/>
    <p:sldId id="342" r:id="rId99"/>
    <p:sldId id="372" r:id="rId100"/>
    <p:sldId id="396" r:id="rId101"/>
    <p:sldId id="397" r:id="rId102"/>
    <p:sldId id="395" r:id="rId103"/>
    <p:sldId id="422" r:id="rId104"/>
    <p:sldId id="262" r:id="rId105"/>
    <p:sldId id="261" r:id="rId106"/>
    <p:sldId id="263" r:id="rId107"/>
    <p:sldId id="368" r:id="rId108"/>
    <p:sldId id="423" r:id="rId109"/>
    <p:sldId id="473" r:id="rId110"/>
    <p:sldId id="474" r:id="rId111"/>
    <p:sldId id="469" r:id="rId112"/>
    <p:sldId id="444" r:id="rId113"/>
    <p:sldId id="445" r:id="rId114"/>
    <p:sldId id="446" r:id="rId115"/>
    <p:sldId id="450" r:id="rId116"/>
    <p:sldId id="443" r:id="rId117"/>
    <p:sldId id="419" r:id="rId118"/>
    <p:sldId id="393" r:id="rId119"/>
  </p:sldIdLst>
  <p:sldSz cx="9144000" cy="6858000" type="screen4x3"/>
  <p:notesSz cx="7315200" cy="9601200"/>
  <p:embeddedFontLst>
    <p:embeddedFont>
      <p:font typeface="Century Gothic" panose="020B0502020202020204" pitchFamily="34" charset="0"/>
      <p:regular r:id="rId122"/>
      <p:bold r:id="rId123"/>
      <p:italic r:id="rId124"/>
      <p:boldItalic r:id="rId125"/>
    </p:embeddedFont>
    <p:embeddedFont>
      <p:font typeface="Curlz MT" panose="04040404050702020202" pitchFamily="82" charset="0"/>
      <p:regular r:id="rId126"/>
    </p:embeddedFont>
    <p:embeddedFont>
      <p:font typeface="Book Antiqua" panose="02040602050305030304" pitchFamily="18" charset="0"/>
      <p:regular r:id="rId127"/>
      <p:bold r:id="rId128"/>
      <p:italic r:id="rId129"/>
      <p:boldItalic r:id="rId130"/>
    </p:embeddedFont>
    <p:embeddedFont>
      <p:font typeface="Calibri" panose="020F0502020204030204" pitchFamily="34" charset="0"/>
      <p:regular r:id="rId131"/>
      <p:bold r:id="rId132"/>
      <p:italic r:id="rId133"/>
      <p:boldItalic r:id="rId134"/>
    </p:embeddedFont>
    <p:embeddedFont>
      <p:font typeface="Candara" panose="020E0502030303020204" pitchFamily="34" charset="0"/>
      <p:regular r:id="rId135"/>
      <p:bold r:id="rId136"/>
      <p:italic r:id="rId137"/>
      <p:boldItalic r:id="rId138"/>
    </p:embeddedFont>
    <p:embeddedFont>
      <p:font typeface="Euclid Symbol" panose="05050102010706020507" pitchFamily="18" charset="2"/>
      <p:regular r:id="rId139"/>
      <p:bold r:id="rId140"/>
      <p:italic r:id="rId141"/>
      <p:boldItalic r:id="rId142"/>
    </p:embeddedFont>
    <p:embeddedFont>
      <p:font typeface="Baskerville Old Face" panose="02020602080505020303" pitchFamily="18" charset="0"/>
      <p:regular r:id="rId143"/>
    </p:embeddedFont>
    <p:embeddedFont>
      <p:font typeface="Cambria Math" panose="02040503050406030204" pitchFamily="18" charset="0"/>
      <p:regular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6" d="100"/>
          <a:sy n="86" d="100"/>
        </p:scale>
        <p:origin x="1296"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5.fntdata"/><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142"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2.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fntdata"/><Relationship Id="rId144"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36</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39</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42</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48</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49</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56</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59</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61</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63</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64</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68</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90</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95</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98</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102</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105</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106</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109</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61.xml"/><Relationship Id="rId7" Type="http://schemas.openxmlformats.org/officeDocument/2006/relationships/image" Target="../media/image207.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202.png"/><Relationship Id="rId5" Type="http://schemas.openxmlformats.org/officeDocument/2006/relationships/image" Target="../media/image206.emf"/><Relationship Id="rId4"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03.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tags" Target="../tags/tag164.xml"/><Relationship Id="rId7" Type="http://schemas.openxmlformats.org/officeDocument/2006/relationships/image" Target="../media/image21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notesSlide" Target="../notesSlides/notesSlide76.xml"/><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165.xml"/><Relationship Id="rId9" Type="http://schemas.openxmlformats.org/officeDocument/2006/relationships/image" Target="../media/image213.png"/></Relationships>
</file>

<file path=ppt/slides/_rels/slide10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168.xml"/><Relationship Id="rId7" Type="http://schemas.openxmlformats.org/officeDocument/2006/relationships/image" Target="../media/image214.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212.png"/><Relationship Id="rId5" Type="http://schemas.openxmlformats.org/officeDocument/2006/relationships/notesSlide" Target="../notesSlides/notesSlide77.xml"/><Relationship Id="rId4"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69.xml"/><Relationship Id="rId1" Type="http://schemas.openxmlformats.org/officeDocument/2006/relationships/vmlDrawing" Target="../drawings/vmlDrawing9.vml"/><Relationship Id="rId6" Type="http://schemas.openxmlformats.org/officeDocument/2006/relationships/image" Target="../media/image216.wmf"/><Relationship Id="rId5" Type="http://schemas.openxmlformats.org/officeDocument/2006/relationships/oleObject" Target="../embeddings/oleObject14.bin"/><Relationship Id="rId4" Type="http://schemas.openxmlformats.org/officeDocument/2006/relationships/notesSlide" Target="../notesSlides/notesSlide78.xml"/><Relationship Id="rId9" Type="http://schemas.openxmlformats.org/officeDocument/2006/relationships/image" Target="../media/image21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9.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18.png"/><Relationship Id="rId5" Type="http://schemas.openxmlformats.org/officeDocument/2006/relationships/image" Target="../media/image184.emf"/><Relationship Id="rId4" Type="http://schemas.openxmlformats.org/officeDocument/2006/relationships/notesSlide" Target="../notesSlides/notesSlide8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wmf"/><Relationship Id="rId3" Type="http://schemas.openxmlformats.org/officeDocument/2006/relationships/tags" Target="../tags/tag173.xml"/><Relationship Id="rId7" Type="http://schemas.openxmlformats.org/officeDocument/2006/relationships/notesSlide" Target="../notesSlides/notesSlide82.xml"/><Relationship Id="rId12" Type="http://schemas.openxmlformats.org/officeDocument/2006/relationships/oleObject" Target="../embeddings/oleObject16.bin"/><Relationship Id="rId2" Type="http://schemas.openxmlformats.org/officeDocument/2006/relationships/tags" Target="../tags/tag172.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175.xml"/><Relationship Id="rId10" Type="http://schemas.openxmlformats.org/officeDocument/2006/relationships/image" Target="../media/image222.png"/><Relationship Id="rId4" Type="http://schemas.openxmlformats.org/officeDocument/2006/relationships/tags" Target="../tags/tag174.xml"/><Relationship Id="rId9" Type="http://schemas.openxmlformats.org/officeDocument/2006/relationships/image" Target="../media/image2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4.xml"/><Relationship Id="rId7" Type="http://schemas.openxmlformats.org/officeDocument/2006/relationships/image" Target="../media/image3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0.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70.wmf"/><Relationship Id="rId5" Type="http://schemas.openxmlformats.org/officeDocument/2006/relationships/image" Target="../media/image225.emf"/><Relationship Id="rId4" Type="http://schemas.openxmlformats.org/officeDocument/2006/relationships/image" Target="../media/image224.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6.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5.png"/><Relationship Id="rId5" Type="http://schemas.openxmlformats.org/officeDocument/2006/relationships/image" Target="../media/image227.emf"/><Relationship Id="rId4" Type="http://schemas.openxmlformats.org/officeDocument/2006/relationships/image" Target="../media/image22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6.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5.png"/><Relationship Id="rId5" Type="http://schemas.openxmlformats.org/officeDocument/2006/relationships/image" Target="../media/image229.emf"/><Relationship Id="rId4" Type="http://schemas.openxmlformats.org/officeDocument/2006/relationships/image" Target="../media/image22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4.png"/><Relationship Id="rId5" Type="http://schemas.openxmlformats.org/officeDocument/2006/relationships/image" Target="../media/image160.png"/><Relationship Id="rId4"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1.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hyperlink" Target="http://floatvalve.com/" TargetMode="External"/><Relationship Id="rId5" Type="http://schemas.openxmlformats.org/officeDocument/2006/relationships/image" Target="../media/image230.wmf"/><Relationship Id="rId10" Type="http://schemas.openxmlformats.org/officeDocument/2006/relationships/image" Target="../media/image232.png"/><Relationship Id="rId4" Type="http://schemas.openxmlformats.org/officeDocument/2006/relationships/notesSlide" Target="../notesSlides/notesSlide84.xml"/><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5.png"/><Relationship Id="rId3" Type="http://schemas.openxmlformats.org/officeDocument/2006/relationships/tags" Target="../tags/tag17.xml"/><Relationship Id="rId7" Type="http://schemas.openxmlformats.org/officeDocument/2006/relationships/notesSlide" Target="../notesSlides/notesSlide6.xml"/><Relationship Id="rId12" Type="http://schemas.openxmlformats.org/officeDocument/2006/relationships/image" Target="../media/image34.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2.xml"/><Relationship Id="rId11" Type="http://schemas.openxmlformats.org/officeDocument/2006/relationships/image" Target="../media/image31.png"/><Relationship Id="rId5" Type="http://schemas.openxmlformats.org/officeDocument/2006/relationships/tags" Target="../tags/tag19.xml"/><Relationship Id="rId10" Type="http://schemas.openxmlformats.org/officeDocument/2006/relationships/image" Target="../media/image33.png"/><Relationship Id="rId4" Type="http://schemas.openxmlformats.org/officeDocument/2006/relationships/tags" Target="../tags/tag18.xml"/><Relationship Id="rId9" Type="http://schemas.openxmlformats.org/officeDocument/2006/relationships/image" Target="../media/image15.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3.xml"/><Relationship Id="rId7" Type="http://schemas.openxmlformats.org/officeDocument/2006/relationships/image" Target="../media/image3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3.png"/><Relationship Id="rId3" Type="http://schemas.openxmlformats.org/officeDocument/2006/relationships/tags" Target="../tags/tag26.xml"/><Relationship Id="rId7" Type="http://schemas.openxmlformats.org/officeDocument/2006/relationships/slideLayout" Target="../slideLayouts/slideLayout9.xml"/><Relationship Id="rId12" Type="http://schemas.openxmlformats.org/officeDocument/2006/relationships/image" Target="../media/image4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1.png"/><Relationship Id="rId5" Type="http://schemas.openxmlformats.org/officeDocument/2006/relationships/tags" Target="../tags/tag28.xml"/><Relationship Id="rId10" Type="http://schemas.openxmlformats.org/officeDocument/2006/relationships/image" Target="../media/image40.png"/><Relationship Id="rId4" Type="http://schemas.openxmlformats.org/officeDocument/2006/relationships/tags" Target="../tags/tag27.xml"/><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tags" Target="../tags/tag31.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notesSlide" Target="../notesSlides/notesSlide10.xml"/><Relationship Id="rId5" Type="http://schemas.openxmlformats.org/officeDocument/2006/relationships/tags" Target="../tags/tag34.xml"/><Relationship Id="rId15" Type="http://schemas.openxmlformats.org/officeDocument/2006/relationships/image" Target="../media/image37.png"/><Relationship Id="rId10" Type="http://schemas.openxmlformats.org/officeDocument/2006/relationships/slideLayout" Target="../slideLayouts/slideLayout12.xml"/><Relationship Id="rId19" Type="http://schemas.openxmlformats.org/officeDocument/2006/relationships/image" Target="../media/image50.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55.emf"/><Relationship Id="rId3" Type="http://schemas.openxmlformats.org/officeDocument/2006/relationships/tags" Target="../tags/tag40.xml"/><Relationship Id="rId21" Type="http://schemas.openxmlformats.org/officeDocument/2006/relationships/image" Target="../media/image58.png"/><Relationship Id="rId7" Type="http://schemas.openxmlformats.org/officeDocument/2006/relationships/slideLayout" Target="../slideLayouts/slideLayout12.xml"/><Relationship Id="rId12" Type="http://schemas.openxmlformats.org/officeDocument/2006/relationships/image" Target="../media/image52.emf"/><Relationship Id="rId17" Type="http://schemas.openxmlformats.org/officeDocument/2006/relationships/oleObject" Target="../embeddings/oleObject7.bin"/><Relationship Id="rId2" Type="http://schemas.openxmlformats.org/officeDocument/2006/relationships/tags" Target="../tags/tag39.xml"/><Relationship Id="rId16" Type="http://schemas.openxmlformats.org/officeDocument/2006/relationships/image" Target="../media/image54.emf"/><Relationship Id="rId20" Type="http://schemas.openxmlformats.org/officeDocument/2006/relationships/image" Target="../media/image57.png"/><Relationship Id="rId1" Type="http://schemas.openxmlformats.org/officeDocument/2006/relationships/vmlDrawing" Target="../drawings/vmlDrawing3.vml"/><Relationship Id="rId6" Type="http://schemas.openxmlformats.org/officeDocument/2006/relationships/tags" Target="../tags/tag43.xml"/><Relationship Id="rId11" Type="http://schemas.openxmlformats.org/officeDocument/2006/relationships/oleObject" Target="../embeddings/oleObject4.bin"/><Relationship Id="rId5" Type="http://schemas.openxmlformats.org/officeDocument/2006/relationships/tags" Target="../tags/tag42.xml"/><Relationship Id="rId15" Type="http://schemas.openxmlformats.org/officeDocument/2006/relationships/oleObject" Target="../embeddings/oleObject6.bin"/><Relationship Id="rId10" Type="http://schemas.openxmlformats.org/officeDocument/2006/relationships/image" Target="../media/image50.png"/><Relationship Id="rId19" Type="http://schemas.openxmlformats.org/officeDocument/2006/relationships/image" Target="../media/image36.png"/><Relationship Id="rId4" Type="http://schemas.openxmlformats.org/officeDocument/2006/relationships/tags" Target="../tags/tag41.xml"/><Relationship Id="rId9" Type="http://schemas.openxmlformats.org/officeDocument/2006/relationships/image" Target="../media/image56.png"/><Relationship Id="rId14" Type="http://schemas.openxmlformats.org/officeDocument/2006/relationships/image" Target="../media/image53.em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46.xml"/><Relationship Id="rId7" Type="http://schemas.openxmlformats.org/officeDocument/2006/relationships/image" Target="../media/image6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0.wmf"/><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62.png"/><Relationship Id="rId4" Type="http://schemas.openxmlformats.org/officeDocument/2006/relationships/tags" Target="../tags/tag47.xml"/><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7.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3.xml"/><Relationship Id="rId7" Type="http://schemas.openxmlformats.org/officeDocument/2006/relationships/image" Target="../media/image74.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9.xml"/><Relationship Id="rId5" Type="http://schemas.openxmlformats.org/officeDocument/2006/relationships/slideLayout" Target="../slideLayouts/slideLayout12.xml"/><Relationship Id="rId10" Type="http://schemas.openxmlformats.org/officeDocument/2006/relationships/image" Target="../media/image25.png"/><Relationship Id="rId4" Type="http://schemas.openxmlformats.org/officeDocument/2006/relationships/tags" Target="../tags/tag54.xml"/><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80.png"/><Relationship Id="rId3" Type="http://schemas.openxmlformats.org/officeDocument/2006/relationships/tags" Target="../tags/tag57.xml"/><Relationship Id="rId7" Type="http://schemas.openxmlformats.org/officeDocument/2006/relationships/notesSlide" Target="../notesSlides/notesSlide21.xml"/><Relationship Id="rId12" Type="http://schemas.openxmlformats.org/officeDocument/2006/relationships/image" Target="../media/image79.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9.xml"/><Relationship Id="rId11" Type="http://schemas.openxmlformats.org/officeDocument/2006/relationships/image" Target="../media/image78.png"/><Relationship Id="rId5" Type="http://schemas.openxmlformats.org/officeDocument/2006/relationships/tags" Target="../tags/tag59.xml"/><Relationship Id="rId10" Type="http://schemas.openxmlformats.org/officeDocument/2006/relationships/image" Target="../media/image36.png"/><Relationship Id="rId4" Type="http://schemas.openxmlformats.org/officeDocument/2006/relationships/tags" Target="../tags/tag58.xml"/><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2.xml"/><Relationship Id="rId7" Type="http://schemas.openxmlformats.org/officeDocument/2006/relationships/image" Target="../media/image8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1.png"/><Relationship Id="rId5" Type="http://schemas.openxmlformats.org/officeDocument/2006/relationships/notesSlide" Target="../notesSlides/notesSlide22.xml"/><Relationship Id="rId4"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tags" Target="../tags/tag65.xml"/><Relationship Id="rId7" Type="http://schemas.openxmlformats.org/officeDocument/2006/relationships/notesSlide" Target="../notesSlides/notesSlide23.xml"/><Relationship Id="rId12" Type="http://schemas.openxmlformats.org/officeDocument/2006/relationships/image" Target="../media/image8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2.xml"/><Relationship Id="rId11" Type="http://schemas.openxmlformats.org/officeDocument/2006/relationships/image" Target="../media/image86.png"/><Relationship Id="rId5" Type="http://schemas.openxmlformats.org/officeDocument/2006/relationships/tags" Target="../tags/tag67.xml"/><Relationship Id="rId10" Type="http://schemas.openxmlformats.org/officeDocument/2006/relationships/image" Target="../media/image79.png"/><Relationship Id="rId4" Type="http://schemas.openxmlformats.org/officeDocument/2006/relationships/tags" Target="../tags/tag66.xml"/><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8.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tags" Target="../tags/tag69.xml"/><Relationship Id="rId16" Type="http://schemas.openxmlformats.org/officeDocument/2006/relationships/image" Target="../media/image93.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85.png"/><Relationship Id="rId5" Type="http://schemas.openxmlformats.org/officeDocument/2006/relationships/tags" Target="../tags/tag72.xml"/><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tags" Target="../tags/tag71.xml"/><Relationship Id="rId9" Type="http://schemas.openxmlformats.org/officeDocument/2006/relationships/notesSlide" Target="../notesSlides/notesSlide24.xml"/><Relationship Id="rId1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7.xml"/><Relationship Id="rId7" Type="http://schemas.openxmlformats.org/officeDocument/2006/relationships/image" Target="../media/image9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8.bin"/><Relationship Id="rId10" Type="http://schemas.openxmlformats.org/officeDocument/2006/relationships/image" Target="../media/image101.png"/><Relationship Id="rId4" Type="http://schemas.openxmlformats.org/officeDocument/2006/relationships/notesSlide" Target="../notesSlides/notesSlide25.xml"/><Relationship Id="rId9" Type="http://schemas.openxmlformats.org/officeDocument/2006/relationships/image" Target="../media/image100.wmf"/></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tags" Target="../tags/tag81.xml"/><Relationship Id="rId7" Type="http://schemas.openxmlformats.org/officeDocument/2006/relationships/notesSlide" Target="../notesSlides/notesSlide26.xml"/><Relationship Id="rId12" Type="http://schemas.openxmlformats.org/officeDocument/2006/relationships/image" Target="../media/image10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2.xml"/><Relationship Id="rId11" Type="http://schemas.openxmlformats.org/officeDocument/2006/relationships/image" Target="../media/image83.png"/><Relationship Id="rId5" Type="http://schemas.openxmlformats.org/officeDocument/2006/relationships/tags" Target="../tags/tag83.xml"/><Relationship Id="rId15" Type="http://schemas.openxmlformats.org/officeDocument/2006/relationships/image" Target="../media/image106.png"/><Relationship Id="rId10" Type="http://schemas.openxmlformats.org/officeDocument/2006/relationships/image" Target="../media/image15.png"/><Relationship Id="rId4" Type="http://schemas.openxmlformats.org/officeDocument/2006/relationships/tags" Target="../tags/tag82.xml"/><Relationship Id="rId9" Type="http://schemas.openxmlformats.org/officeDocument/2006/relationships/hyperlink" Target="../Polls/FCM.pptx#-1,12,TankDrainTime" TargetMode="External"/><Relationship Id="rId1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4.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110.jpeg"/><Relationship Id="rId4" Type="http://schemas.openxmlformats.org/officeDocument/2006/relationships/image" Target="../media/image109.jpeg"/></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87.xml"/><Relationship Id="rId7" Type="http://schemas.openxmlformats.org/officeDocument/2006/relationships/image" Target="../media/image111.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76.png"/><Relationship Id="rId5" Type="http://schemas.openxmlformats.org/officeDocument/2006/relationships/notesSlide" Target="../notesSlides/notesSlide32.xml"/><Relationship Id="rId4"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2.emf"/><Relationship Id="rId2" Type="http://schemas.openxmlformats.org/officeDocument/2006/relationships/tags" Target="../tags/tag88.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7.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1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93.xml"/><Relationship Id="rId7" Type="http://schemas.openxmlformats.org/officeDocument/2006/relationships/image" Target="../media/image2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notesSlide" Target="../notesSlides/notesSlide37.xml"/><Relationship Id="rId5" Type="http://schemas.openxmlformats.org/officeDocument/2006/relationships/slideLayout" Target="../slideLayouts/slideLayout12.xml"/><Relationship Id="rId10" Type="http://schemas.openxmlformats.org/officeDocument/2006/relationships/image" Target="../media/image117.png"/><Relationship Id="rId4" Type="http://schemas.openxmlformats.org/officeDocument/2006/relationships/tags" Target="../tags/tag94.xml"/><Relationship Id="rId9"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5.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20.jpeg"/></Relationships>
</file>

<file path=ppt/slides/_rels/slide5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6.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7.xml"/><Relationship Id="rId1" Type="http://schemas.openxmlformats.org/officeDocument/2006/relationships/vmlDrawing" Target="../drawings/vmlDrawing7.vml"/><Relationship Id="rId6" Type="http://schemas.openxmlformats.org/officeDocument/2006/relationships/image" Target="../media/image120.jpeg"/><Relationship Id="rId5" Type="http://schemas.openxmlformats.org/officeDocument/2006/relationships/image" Target="../media/image124.wmf"/><Relationship Id="rId4" Type="http://schemas.openxmlformats.org/officeDocument/2006/relationships/notesSlide" Target="../notesSlides/notesSlide43.xml"/><Relationship Id="rId9"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27.wmf"/><Relationship Id="rId5" Type="http://schemas.openxmlformats.org/officeDocument/2006/relationships/image" Target="../media/image120.jpeg"/><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131.jpeg"/><Relationship Id="rId4" Type="http://schemas.openxmlformats.org/officeDocument/2006/relationships/image" Target="../media/image130.jpeg"/></Relationships>
</file>

<file path=ppt/slides/_rels/slide6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29.wmf"/><Relationship Id="rId4" Type="http://schemas.openxmlformats.org/officeDocument/2006/relationships/image" Target="../media/image132.wmf"/></Relationships>
</file>

<file path=ppt/slides/_rels/slide67.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5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39.jpeg"/></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3.png"/><Relationship Id="rId3" Type="http://schemas.openxmlformats.org/officeDocument/2006/relationships/tags" Target="../tags/tag5.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21.png"/><Relationship Id="rId5" Type="http://schemas.openxmlformats.org/officeDocument/2006/relationships/tags" Target="../tags/tag7.xml"/><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tags" Target="../tags/tag6.xml"/><Relationship Id="rId9" Type="http://schemas.openxmlformats.org/officeDocument/2006/relationships/image" Target="../media/image16.wmf"/><Relationship Id="rId1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76.png"/><Relationship Id="rId3" Type="http://schemas.openxmlformats.org/officeDocument/2006/relationships/tags" Target="../tags/tag102.xml"/><Relationship Id="rId7" Type="http://schemas.openxmlformats.org/officeDocument/2006/relationships/notesSlide" Target="../notesSlides/notesSlide61.xml"/><Relationship Id="rId12" Type="http://schemas.openxmlformats.org/officeDocument/2006/relationships/image" Target="../media/image14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9.xml"/><Relationship Id="rId11" Type="http://schemas.openxmlformats.org/officeDocument/2006/relationships/image" Target="../media/image146.png"/><Relationship Id="rId5" Type="http://schemas.openxmlformats.org/officeDocument/2006/relationships/tags" Target="../tags/tag104.xml"/><Relationship Id="rId10" Type="http://schemas.openxmlformats.org/officeDocument/2006/relationships/image" Target="../media/image145.png"/><Relationship Id="rId4" Type="http://schemas.openxmlformats.org/officeDocument/2006/relationships/tags" Target="../tags/tag103.xml"/><Relationship Id="rId9"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63.xml"/><Relationship Id="rId13" Type="http://schemas.openxmlformats.org/officeDocument/2006/relationships/image" Target="../media/image152.png"/><Relationship Id="rId3" Type="http://schemas.openxmlformats.org/officeDocument/2006/relationships/tags" Target="../tags/tag107.xml"/><Relationship Id="rId7" Type="http://schemas.openxmlformats.org/officeDocument/2006/relationships/slideLayout" Target="../slideLayouts/slideLayout12.xml"/><Relationship Id="rId12" Type="http://schemas.openxmlformats.org/officeDocument/2006/relationships/image" Target="../media/image15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50.png"/><Relationship Id="rId5" Type="http://schemas.openxmlformats.org/officeDocument/2006/relationships/tags" Target="../tags/tag109.xml"/><Relationship Id="rId10" Type="http://schemas.openxmlformats.org/officeDocument/2006/relationships/image" Target="../media/image149.png"/><Relationship Id="rId4" Type="http://schemas.openxmlformats.org/officeDocument/2006/relationships/tags" Target="../tags/tag108.xml"/><Relationship Id="rId9" Type="http://schemas.openxmlformats.org/officeDocument/2006/relationships/image" Target="../media/image148.emf"/></Relationships>
</file>

<file path=ppt/slides/_rels/slide8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13.xml"/><Relationship Id="rId7" Type="http://schemas.openxmlformats.org/officeDocument/2006/relationships/notesSlide" Target="../notesSlides/notesSlide64.xml"/><Relationship Id="rId12" Type="http://schemas.openxmlformats.org/officeDocument/2006/relationships/image" Target="../media/image15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12.xml"/><Relationship Id="rId11" Type="http://schemas.openxmlformats.org/officeDocument/2006/relationships/image" Target="../media/image156.png"/><Relationship Id="rId5" Type="http://schemas.openxmlformats.org/officeDocument/2006/relationships/tags" Target="../tags/tag115.xml"/><Relationship Id="rId10" Type="http://schemas.openxmlformats.org/officeDocument/2006/relationships/image" Target="../media/image155.png"/><Relationship Id="rId4" Type="http://schemas.openxmlformats.org/officeDocument/2006/relationships/tags" Target="../tags/tag114.xml"/><Relationship Id="rId9" Type="http://schemas.openxmlformats.org/officeDocument/2006/relationships/image" Target="../media/image154.png"/></Relationships>
</file>

<file path=ppt/slides/_rels/slide8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158.png"/><Relationship Id="rId17" Type="http://schemas.openxmlformats.org/officeDocument/2006/relationships/image" Target="../media/image162.png"/><Relationship Id="rId2" Type="http://schemas.openxmlformats.org/officeDocument/2006/relationships/tags" Target="../tags/tag117.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notesSlide" Target="../notesSlides/notesSlide65.xml"/><Relationship Id="rId5" Type="http://schemas.openxmlformats.org/officeDocument/2006/relationships/tags" Target="../tags/tag120.xml"/><Relationship Id="rId15" Type="http://schemas.openxmlformats.org/officeDocument/2006/relationships/image" Target="../media/image160.png"/><Relationship Id="rId10" Type="http://schemas.openxmlformats.org/officeDocument/2006/relationships/slideLayout" Target="../slideLayouts/slideLayout12.xml"/><Relationship Id="rId19" Type="http://schemas.openxmlformats.org/officeDocument/2006/relationships/image" Target="../media/image164.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image" Target="../media/image159.png"/></Relationships>
</file>

<file path=ppt/slides/_rels/slide8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7.xml"/><Relationship Id="rId7" Type="http://schemas.openxmlformats.org/officeDocument/2006/relationships/notesSlide" Target="../notesSlides/notesSlide66.xml"/><Relationship Id="rId12" Type="http://schemas.openxmlformats.org/officeDocument/2006/relationships/image" Target="../media/image167.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2.xml"/><Relationship Id="rId11" Type="http://schemas.openxmlformats.org/officeDocument/2006/relationships/image" Target="../media/image166.png"/><Relationship Id="rId5" Type="http://schemas.openxmlformats.org/officeDocument/2006/relationships/tags" Target="../tags/tag129.xml"/><Relationship Id="rId10" Type="http://schemas.openxmlformats.org/officeDocument/2006/relationships/image" Target="../media/image164.png"/><Relationship Id="rId4" Type="http://schemas.openxmlformats.org/officeDocument/2006/relationships/tags" Target="../tags/tag128.xml"/><Relationship Id="rId9"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70.wmf"/><Relationship Id="rId18" Type="http://schemas.openxmlformats.org/officeDocument/2006/relationships/image" Target="../media/image174.png"/><Relationship Id="rId3" Type="http://schemas.openxmlformats.org/officeDocument/2006/relationships/tags" Target="../tags/tag132.xml"/><Relationship Id="rId21" Type="http://schemas.openxmlformats.org/officeDocument/2006/relationships/image" Target="../media/image164.png"/><Relationship Id="rId7" Type="http://schemas.openxmlformats.org/officeDocument/2006/relationships/tags" Target="../tags/tag136.xml"/><Relationship Id="rId12" Type="http://schemas.openxmlformats.org/officeDocument/2006/relationships/image" Target="../media/image169.emf"/><Relationship Id="rId17" Type="http://schemas.openxmlformats.org/officeDocument/2006/relationships/image" Target="../media/image161.png"/><Relationship Id="rId2" Type="http://schemas.openxmlformats.org/officeDocument/2006/relationships/tags" Target="../tags/tag131.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68.wmf"/><Relationship Id="rId5" Type="http://schemas.openxmlformats.org/officeDocument/2006/relationships/tags" Target="../tags/tag134.xml"/><Relationship Id="rId15" Type="http://schemas.openxmlformats.org/officeDocument/2006/relationships/image" Target="../media/image172.png"/><Relationship Id="rId10" Type="http://schemas.openxmlformats.org/officeDocument/2006/relationships/notesSlide" Target="../notesSlides/notesSlide67.xml"/><Relationship Id="rId19" Type="http://schemas.openxmlformats.org/officeDocument/2006/relationships/image" Target="../media/image175.png"/><Relationship Id="rId4" Type="http://schemas.openxmlformats.org/officeDocument/2006/relationships/tags" Target="../tags/tag133.xml"/><Relationship Id="rId9" Type="http://schemas.openxmlformats.org/officeDocument/2006/relationships/slideLayout" Target="../slideLayouts/slideLayout12.xml"/><Relationship Id="rId14" Type="http://schemas.openxmlformats.org/officeDocument/2006/relationships/image" Target="../media/image171.png"/></Relationships>
</file>

<file path=ppt/slides/_rels/slide9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slideLayout" Target="../slideLayouts/slideLayout9.xml"/><Relationship Id="rId1" Type="http://schemas.openxmlformats.org/officeDocument/2006/relationships/tags" Target="../tags/tag138.xml"/><Relationship Id="rId6" Type="http://schemas.openxmlformats.org/officeDocument/2006/relationships/image" Target="../media/image177.png"/><Relationship Id="rId5" Type="http://schemas.openxmlformats.org/officeDocument/2006/relationships/image" Target="../media/image120.jpeg"/><Relationship Id="rId4" Type="http://schemas.openxmlformats.org/officeDocument/2006/relationships/image" Target="../media/image134.wmf"/></Relationships>
</file>

<file path=ppt/slides/_rels/slide9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41.xml"/><Relationship Id="rId7" Type="http://schemas.openxmlformats.org/officeDocument/2006/relationships/image" Target="../media/image178.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notesSlide" Target="../notesSlides/notesSlide68.xml"/><Relationship Id="rId5" Type="http://schemas.openxmlformats.org/officeDocument/2006/relationships/slideLayout" Target="../slideLayouts/slideLayout9.xml"/><Relationship Id="rId10" Type="http://schemas.openxmlformats.org/officeDocument/2006/relationships/image" Target="../media/image181.png"/><Relationship Id="rId4" Type="http://schemas.openxmlformats.org/officeDocument/2006/relationships/tags" Target="../tags/tag142.xml"/><Relationship Id="rId9" Type="http://schemas.openxmlformats.org/officeDocument/2006/relationships/image" Target="../media/image18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slide" Target="slide47.xml"/><Relationship Id="rId18" Type="http://schemas.openxmlformats.org/officeDocument/2006/relationships/image" Target="../media/image183.wmf"/><Relationship Id="rId3" Type="http://schemas.openxmlformats.org/officeDocument/2006/relationships/slide" Target="slide23.xml"/><Relationship Id="rId21" Type="http://schemas.openxmlformats.org/officeDocument/2006/relationships/slide" Target="slide68.xml"/><Relationship Id="rId7" Type="http://schemas.openxmlformats.org/officeDocument/2006/relationships/slide" Target="slide43.xml"/><Relationship Id="rId12" Type="http://schemas.openxmlformats.org/officeDocument/2006/relationships/image" Target="../media/image6.wmf"/><Relationship Id="rId17" Type="http://schemas.openxmlformats.org/officeDocument/2006/relationships/slide" Target="slide103.xml"/><Relationship Id="rId2" Type="http://schemas.openxmlformats.org/officeDocument/2006/relationships/notesSlide" Target="../notesSlides/notesSlide70.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2.xml"/><Relationship Id="rId24" Type="http://schemas.openxmlformats.org/officeDocument/2006/relationships/image" Target="../media/image184.emf"/><Relationship Id="rId5" Type="http://schemas.openxmlformats.org/officeDocument/2006/relationships/slide" Target="slide45.xml"/><Relationship Id="rId15" Type="http://schemas.openxmlformats.org/officeDocument/2006/relationships/slide" Target="slide56.xml"/><Relationship Id="rId23" Type="http://schemas.openxmlformats.org/officeDocument/2006/relationships/slide" Target="slide106.xml"/><Relationship Id="rId10" Type="http://schemas.openxmlformats.org/officeDocument/2006/relationships/image" Target="../media/image5.wmf"/><Relationship Id="rId19" Type="http://schemas.openxmlformats.org/officeDocument/2006/relationships/slide" Target="slide63.xml"/><Relationship Id="rId4" Type="http://schemas.openxmlformats.org/officeDocument/2006/relationships/image" Target="../media/image3.jpeg"/><Relationship Id="rId9" Type="http://schemas.openxmlformats.org/officeDocument/2006/relationships/slide" Target="slide46.xml"/><Relationship Id="rId14" Type="http://schemas.openxmlformats.org/officeDocument/2006/relationships/image" Target="../media/image7.wmf"/><Relationship Id="rId22" Type="http://schemas.openxmlformats.org/officeDocument/2006/relationships/image" Target="../media/image1.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8.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87.png"/><Relationship Id="rId2" Type="http://schemas.openxmlformats.org/officeDocument/2006/relationships/tags" Target="../tags/tag143.xml"/><Relationship Id="rId16" Type="http://schemas.openxmlformats.org/officeDocument/2006/relationships/image" Target="../media/image191.png"/><Relationship Id="rId1" Type="http://schemas.openxmlformats.org/officeDocument/2006/relationships/vmlDrawing" Target="../drawings/vmlDrawing8.vml"/><Relationship Id="rId6" Type="http://schemas.openxmlformats.org/officeDocument/2006/relationships/tags" Target="../tags/tag147.xml"/><Relationship Id="rId11" Type="http://schemas.openxmlformats.org/officeDocument/2006/relationships/image" Target="../media/image186.png"/><Relationship Id="rId5" Type="http://schemas.openxmlformats.org/officeDocument/2006/relationships/tags" Target="../tags/tag146.xml"/><Relationship Id="rId15" Type="http://schemas.openxmlformats.org/officeDocument/2006/relationships/image" Target="../media/image190.png"/><Relationship Id="rId10" Type="http://schemas.openxmlformats.org/officeDocument/2006/relationships/image" Target="../media/image185.wmf"/><Relationship Id="rId4" Type="http://schemas.openxmlformats.org/officeDocument/2006/relationships/tags" Target="../tags/tag145.xml"/><Relationship Id="rId9" Type="http://schemas.openxmlformats.org/officeDocument/2006/relationships/oleObject" Target="../embeddings/oleObject13.bin"/><Relationship Id="rId14" Type="http://schemas.openxmlformats.org/officeDocument/2006/relationships/image" Target="../media/image189.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51.xml"/><Relationship Id="rId7" Type="http://schemas.openxmlformats.org/officeDocument/2006/relationships/notesSlide" Target="../notesSlides/notesSlide72.xml"/><Relationship Id="rId12" Type="http://schemas.openxmlformats.org/officeDocument/2006/relationships/image" Target="../media/image196.png"/><Relationship Id="rId2" Type="http://schemas.openxmlformats.org/officeDocument/2006/relationships/tags" Target="../tags/tag150.xml"/><Relationship Id="rId16" Type="http://schemas.openxmlformats.org/officeDocument/2006/relationships/image" Target="../media/image200.png"/><Relationship Id="rId1" Type="http://schemas.openxmlformats.org/officeDocument/2006/relationships/tags" Target="../tags/tag149.xml"/><Relationship Id="rId6" Type="http://schemas.openxmlformats.org/officeDocument/2006/relationships/slideLayout" Target="../slideLayouts/slideLayout9.xml"/><Relationship Id="rId11" Type="http://schemas.openxmlformats.org/officeDocument/2006/relationships/image" Target="../media/image195.jpeg"/><Relationship Id="rId5" Type="http://schemas.openxmlformats.org/officeDocument/2006/relationships/tags" Target="../tags/tag153.xml"/><Relationship Id="rId15" Type="http://schemas.openxmlformats.org/officeDocument/2006/relationships/image" Target="../media/image199.png"/><Relationship Id="rId10" Type="http://schemas.openxmlformats.org/officeDocument/2006/relationships/image" Target="../media/image194.jpeg"/><Relationship Id="rId4" Type="http://schemas.openxmlformats.org/officeDocument/2006/relationships/tags" Target="../tags/tag152.xml"/><Relationship Id="rId9" Type="http://schemas.openxmlformats.org/officeDocument/2006/relationships/image" Target="../media/image193.png"/><Relationship Id="rId14" Type="http://schemas.openxmlformats.org/officeDocument/2006/relationships/image" Target="../media/image19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tags" Target="../tags/tag154.xml"/><Relationship Id="rId4" Type="http://schemas.openxmlformats.org/officeDocument/2006/relationships/image" Target="../media/image201.png"/></Relationships>
</file>

<file path=ppt/slides/_rels/slide99.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57.xml"/><Relationship Id="rId7" Type="http://schemas.openxmlformats.org/officeDocument/2006/relationships/image" Target="../media/image203.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202.png"/><Relationship Id="rId5" Type="http://schemas.openxmlformats.org/officeDocument/2006/relationships/slideLayout" Target="../slideLayouts/slideLayout12.xml"/><Relationship Id="rId4" Type="http://schemas.openxmlformats.org/officeDocument/2006/relationships/tags" Target="../tags/tag158.xml"/><Relationship Id="rId9" Type="http://schemas.openxmlformats.org/officeDocument/2006/relationships/image" Target="../media/image2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Applies for BOTH laminar and turbulent flow. </a:t>
            </a:r>
          </a:p>
          <a:p>
            <a:pPr marL="0" indent="0" algn="ctr">
              <a:buFont typeface="Candara" pitchFamily="34" charset="0"/>
              <a:buNone/>
            </a:pPr>
            <a:r>
              <a:rPr lang="en-US" sz="2500" kern="0" dirty="0"/>
              <a:t>How to find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036637"/>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48"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49"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45"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114800" cy="3277820"/>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500" dirty="0">
                <a:latin typeface="+mn-lt"/>
              </a:rPr>
              <a:t>Major loss equation simplification (</a:t>
            </a:r>
            <a:r>
              <a:rPr lang="en-US" sz="2500" b="1" dirty="0">
                <a:latin typeface="+mn-lt"/>
              </a:rPr>
              <a:t>for </a:t>
            </a:r>
          </a:p>
          <a:p>
            <a:r>
              <a:rPr lang="en-US" sz="2500" b="1" dirty="0">
                <a:latin typeface="+mn-lt"/>
              </a:rPr>
              <a:t>laminar flow only!</a:t>
            </a:r>
            <a:r>
              <a:rPr lang="en-US" sz="2500" dirty="0">
                <a:latin typeface="+mn-lt"/>
              </a:rPr>
              <a:t>):</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7" name="Straight Arrow Connector 6"/>
          <p:cNvCxnSpPr>
            <a:cxnSpLocks/>
          </p:cNvCxnSpPr>
          <p:nvPr/>
        </p:nvCxnSpPr>
        <p:spPr bwMode="auto">
          <a:xfrm flipH="1">
            <a:off x="3836376" y="6211345"/>
            <a:ext cx="875475"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879268"/>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5218773"/>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4711851" y="5767626"/>
            <a:ext cx="2671698" cy="861774"/>
          </a:xfrm>
          <a:prstGeom prst="rect">
            <a:avLst/>
          </a:prstGeom>
          <a:noFill/>
        </p:spPr>
        <p:txBody>
          <a:bodyPr wrap="square" rtlCol="0">
            <a:spAutoFit/>
          </a:bodyPr>
          <a:lstStyle/>
          <a:p>
            <a:r>
              <a:rPr lang="en-US" sz="2500" dirty="0">
                <a:latin typeface="+mn-lt"/>
              </a:rPr>
              <a:t>Flow proportional to </a:t>
            </a:r>
            <a:r>
              <a:rPr lang="en-US" sz="2500" dirty="0" err="1">
                <a:latin typeface="+mn-lt"/>
              </a:rPr>
              <a:t>h</a:t>
            </a:r>
            <a:r>
              <a:rPr lang="en-US" sz="2500" baseline="-25000" dirty="0" err="1">
                <a:latin typeface="+mn-lt"/>
              </a:rPr>
              <a:t>f</a:t>
            </a:r>
            <a:endParaRPr lang="en-US" sz="2500" dirty="0">
              <a:latin typeface="+mn-lt"/>
            </a:endParaRP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27411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672736"/>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3836376" y="1473798"/>
            <a:ext cx="5423734" cy="4030530"/>
            <a:chOff x="3836376" y="1473798"/>
            <a:chExt cx="5423734" cy="4030530"/>
          </a:xfrm>
        </p:grpSpPr>
        <p:sp>
          <p:nvSpPr>
            <p:cNvPr id="38" name="TextBox 37">
              <a:extLst>
                <a:ext uri="{FF2B5EF4-FFF2-40B4-BE49-F238E27FC236}">
                  <a16:creationId xmlns:a16="http://schemas.microsoft.com/office/drawing/2014/main" id="{1C7DA602-C050-476F-ACD2-96B4CB8301E1}"/>
                </a:ext>
              </a:extLst>
            </p:cNvPr>
            <p:cNvSpPr txBox="1"/>
            <p:nvPr/>
          </p:nvSpPr>
          <p:spPr>
            <a:xfrm>
              <a:off x="4821422" y="1797020"/>
              <a:ext cx="4438688" cy="3170099"/>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a:p>
              <a:r>
                <a:rPr lang="en-US" sz="2000" dirty="0">
                  <a:latin typeface="+mn-lt"/>
                </a:rPr>
                <a:t>Where Ɛ is the wall roughness</a:t>
              </a:r>
            </a:p>
            <a:p>
              <a:r>
                <a:rPr lang="en-US" sz="2000" dirty="0">
                  <a:latin typeface="+mn-lt"/>
                </a:rPr>
                <a:t>(no </a:t>
              </a:r>
              <a:r>
                <a:rPr lang="en-US" sz="2000" dirty="0" err="1"/>
                <a:t>h</a:t>
              </a:r>
              <a:r>
                <a:rPr lang="en-US" sz="2000" baseline="-25000" dirty="0" err="1"/>
                <a:t>f</a:t>
              </a:r>
              <a:r>
                <a:rPr lang="en-US" sz="2000" dirty="0">
                  <a:latin typeface="+mn-lt"/>
                </a:rPr>
                <a:t> equation simplification</a:t>
              </a:r>
              <a:r>
                <a:rPr lang="en-US" dirty="0"/>
                <a:t>😢</a:t>
              </a:r>
              <a:r>
                <a:rPr lang="en-US" sz="2000" dirty="0">
                  <a:latin typeface="+mn-lt"/>
                </a:rPr>
                <a:t>)</a:t>
              </a: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32544" y="3113257"/>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836376" y="1473798"/>
              <a:ext cx="0" cy="4030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F136D3-4779-4CB0-B510-60DB57F3309D}"/>
                </a:ext>
              </a:extLst>
            </p:cNvPr>
            <p:cNvCxnSpPr>
              <a:cxnSpLocks/>
            </p:cNvCxnSpPr>
            <p:nvPr/>
          </p:nvCxnSpPr>
          <p:spPr>
            <a:xfrm flipH="1">
              <a:off x="3836377" y="5504328"/>
              <a:ext cx="530762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15" name="Picture 14">
            <a:extLst>
              <a:ext uri="{FF2B5EF4-FFF2-40B4-BE49-F238E27FC236}">
                <a16:creationId xmlns:a16="http://schemas.microsoft.com/office/drawing/2014/main" id="{978E8FC0-D381-4A5B-AE20-7E8AAA2242B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74734"/>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4878" y="3590547"/>
            <a:ext cx="7759627" cy="697671"/>
          </a:xfrm>
          <a:prstGeom prst="rect">
            <a:avLst/>
          </a:prstGeom>
        </p:spPr>
      </p:pic>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853085" y="3632200"/>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019159" y="369649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899025" y="3685762"/>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179230" y="362943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740" y="4643518"/>
            <a:ext cx="3912770" cy="750728"/>
          </a:xfrm>
          <a:prstGeom prst="rect">
            <a:avLst/>
          </a:prstGeom>
        </p:spPr>
      </p:pic>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5614499" y="3640217"/>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61"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62"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63"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064"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54"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55"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82"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73"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46"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2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2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31" name="Picture 30">
            <a:extLst>
              <a:ext uri="{FF2B5EF4-FFF2-40B4-BE49-F238E27FC236}">
                <a16:creationId xmlns:a16="http://schemas.microsoft.com/office/drawing/2014/main" id="{BF85E77A-71AC-4527-B97A-17C10D5A4D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9800" y="2043828"/>
            <a:ext cx="3865600"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9C8D5-5049-4D30-A462-CC4A09823B2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397"/>
            <a:ext cx="3701689"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44"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4" name="Picture 13">
            <a:extLst>
              <a:ext uri="{FF2B5EF4-FFF2-40B4-BE49-F238E27FC236}">
                <a16:creationId xmlns:a16="http://schemas.microsoft.com/office/drawing/2014/main" id="{2E6EA3CD-F7DB-45AD-BE2F-BA185F984CC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1" y="5979507"/>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21"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37"/>
  <p:tag name="LATEXADDIN" val="\documentclass{article}&#10;\usepackage{amsmath}&#10;\pagestyle{empty}&#10;\begin{document}&#10;&#10;&#10;$\frac{\varepsilon }{D}$&#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85.302"/>
  <p:tag name="LATEXADDIN" val="\documentclass{article}&#10;\usepackage{amsmath}&#10;\pagestyle{empty}&#10;\begin{document}&#10;&#10;&#10;$$\frac{p_1}{\gamma } + {z_1} + \frac{v_1^2}{2g} = \frac{p_2}{\gamma } + {z_2} + \frac{v_2^2}{2g}$$&#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00.3"/>
  <p:tag name="LATEXADDIN" val="\documentclass{article}&#10;\usepackage{amsmath}&#10;\pagestyle{empty}&#10;\begin{document}&#10;&#10;&#10;$$\frac{p_1}{\rho g} + z_1 + \frac{v_1^2}{2g} = \frac{p_2}{\rho g} + z_2 + \frac{v_2^2}{2g}$$&#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115827</TotalTime>
  <Words>5531</Words>
  <Application>Microsoft Office PowerPoint</Application>
  <PresentationFormat>On-screen Show (4:3)</PresentationFormat>
  <Paragraphs>994</Paragraphs>
  <Slides>117</Slides>
  <Notes>84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117</vt:i4>
      </vt:variant>
    </vt:vector>
  </HeadingPairs>
  <TitlesOfParts>
    <vt:vector size="134" baseType="lpstr">
      <vt:lpstr>Century Gothic</vt:lpstr>
      <vt:lpstr>Curlz MT</vt:lpstr>
      <vt:lpstr>Book Antiqua</vt:lpstr>
      <vt:lpstr>Wingdings</vt:lpstr>
      <vt:lpstr>Calibri</vt:lpstr>
      <vt:lpstr>Candara</vt:lpstr>
      <vt:lpstr>Times New Roman</vt:lpstr>
      <vt:lpstr>Monotype Sorts</vt:lpstr>
      <vt:lpstr>Euclid Symbol</vt:lpstr>
      <vt:lpstr>Baskerville Old Face</vt:lpstr>
      <vt:lpstr>Arial</vt:lpstr>
      <vt:lpstr>Cambria Math</vt:lpstr>
      <vt:lpstr>Symbol</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1644</cp:revision>
  <cp:lastPrinted>2017-09-05T11:56:51Z</cp:lastPrinted>
  <dcterms:created xsi:type="dcterms:W3CDTF">2004-08-17T19:01:02Z</dcterms:created>
  <dcterms:modified xsi:type="dcterms:W3CDTF">2018-04-02T11:12:09Z</dcterms:modified>
</cp:coreProperties>
</file>